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media/audio1.bin" ContentType="audio/unknown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10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76772" autoAdjust="0"/>
  </p:normalViewPr>
  <p:slideViewPr>
    <p:cSldViewPr>
      <p:cViewPr varScale="1">
        <p:scale>
          <a:sx n="102" d="100"/>
          <a:sy n="102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585B6-03AD-4F02-B7B7-3FB90B619C1B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43450D-1B1B-4B71-A18B-A30A0E29F7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3450D-1B1B-4B71-A18B-A30A0E29F74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3450D-1B1B-4B71-A18B-A30A0E29F74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3450D-1B1B-4B71-A18B-A30A0E29F74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3450D-1B1B-4B71-A18B-A30A0E29F74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3450D-1B1B-4B71-A18B-A30A0E29F74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3450D-1B1B-4B71-A18B-A30A0E29F74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3450D-1B1B-4B71-A18B-A30A0E29F74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3450D-1B1B-4B71-A18B-A30A0E29F74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3E53-D6DA-4918-8C71-1B9141F9B099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D52C-ADC3-4E84-B43C-E01A42720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3E53-D6DA-4918-8C71-1B9141F9B099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D52C-ADC3-4E84-B43C-E01A42720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3E53-D6DA-4918-8C71-1B9141F9B099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D52C-ADC3-4E84-B43C-E01A42720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3E53-D6DA-4918-8C71-1B9141F9B099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D52C-ADC3-4E84-B43C-E01A42720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3E53-D6DA-4918-8C71-1B9141F9B099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D52C-ADC3-4E84-B43C-E01A42720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3E53-D6DA-4918-8C71-1B9141F9B099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D52C-ADC3-4E84-B43C-E01A42720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3E53-D6DA-4918-8C71-1B9141F9B099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D52C-ADC3-4E84-B43C-E01A42720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3E53-D6DA-4918-8C71-1B9141F9B099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E7D52C-ADC3-4E84-B43C-E01A427205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3E53-D6DA-4918-8C71-1B9141F9B099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D52C-ADC3-4E84-B43C-E01A42720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3E53-D6DA-4918-8C71-1B9141F9B099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6E7D52C-ADC3-4E84-B43C-E01A42720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ACA3E53-D6DA-4918-8C71-1B9141F9B099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7D52C-ADC3-4E84-B43C-E01A42720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ACA3E53-D6DA-4918-8C71-1B9141F9B099}" type="datetimeFigureOut">
              <a:rPr lang="en-US" smtClean="0"/>
              <a:pPr/>
              <a:t>3/7/12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6E7D52C-ADC3-4E84-B43C-E01A427205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l="25694" t="35185" r="24306" b="31481"/>
          <a:stretch>
            <a:fillRect/>
          </a:stretch>
        </p:blipFill>
        <p:spPr bwMode="auto">
          <a:xfrm>
            <a:off x="0" y="0"/>
            <a:ext cx="9144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556760"/>
            <a:ext cx="6480048" cy="2301240"/>
          </a:xfrm>
        </p:spPr>
        <p:txBody>
          <a:bodyPr>
            <a:normAutofit/>
          </a:bodyPr>
          <a:lstStyle/>
          <a:p>
            <a:r>
              <a:rPr lang="en-US" sz="9600" dirty="0" smtClean="0"/>
              <a:t>Russia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477000"/>
            <a:ext cx="2286000" cy="381000"/>
          </a:xfrm>
        </p:spPr>
        <p:txBody>
          <a:bodyPr>
            <a:normAutofit/>
          </a:bodyPr>
          <a:lstStyle/>
          <a:p>
            <a:r>
              <a:rPr lang="en-US" dirty="0" smtClean="0"/>
              <a:t>By Connor Lent 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decel="5000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orld-map1-1024x61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Picture 4" descr="plan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9739468">
            <a:off x="1676400" y="2895600"/>
            <a:ext cx="633932" cy="5120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4724400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plane ride from Pittsburgh to is generally $1,000 and can last from 10 to 20 hours.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21832E-6 C 0.00538 -0.01156 0.01198 -0.01827 0.02048 -0.02544 C 0.02187 -0.02798 0.02309 -0.03053 0.02465 -0.03284 C 0.02639 -0.03538 0.02847 -0.03747 0.03003 -0.04024 C 0.03802 -0.05389 0.0441 -0.06915 0.05069 -0.08395 C 0.06094 -0.13067 0.04861 -0.05689 0.05607 -0.19149 C 0.05642 -0.19704 0.06215 -0.19958 0.06423 -0.20444 C 0.06684 -0.21068 0.06562 -0.21994 0.06979 -0.22433 C 0.07205 -0.22687 0.07465 -0.22895 0.07656 -0.23173 C 0.07969 -0.23612 0.0809 -0.24352 0.08489 -0.2463 C 0.09184 -0.25093 0.08854 -0.24861 0.09444 -0.2537 C 0.15729 -0.25231 0.16701 -0.27729 0.19444 -0.24075 C 0.19531 -0.23636 0.19844 -0.23266 0.19861 -0.22803 C 0.1993 -0.19195 0.1993 -0.1457 0.19028 -0.10939 C 0.18837 -0.08996 0.18958 -0.06776 0.18489 -0.04926 C 0.18385 -0.034 0.18316 -0.01827 0.17934 -0.0037 C 0.17743 0.04764 0.17708 0.03631 0.17934 0.10222 C 0.17951 0.10661 0.17951 0.11101 0.18073 0.11494 C 0.18472 0.12743 0.18698 0.12604 0.19305 0.13321 C 0.19913 0.14038 0.20173 0.14986 0.20955 0.15333 C 0.21736 0.16651 0.22621 0.16883 0.23837 0.1716 C 0.2493 0.18316 0.27309 0.19218 0.28767 0.19704 C 0.29583 0.20259 0.30208 0.20467 0.31094 0.20629 C 0.32517 0.213 0.3493 0.22248 0.35469 0.20074 C 0.35417 0.15541 0.36094 0.05689 0.34097 0.00555 C 0.33906 -0.00763 0.33715 -0.02336 0.33142 -0.03469 C 0.33021 -0.04209 0.32899 -0.04949 0.32726 -0.05666 C 0.32691 -0.06221 0.32604 -0.06753 0.32604 -0.07308 C 0.32604 -0.08904 0.32604 -0.10407 0.33559 -0.11494 C 0.34253 -0.1228 0.33646 -0.11448 0.34514 -0.12234 C 0.35087 -0.12766 0.35191 -0.12905 0.35885 -0.13136 C 0.37847 -0.13067 0.39809 -0.13067 0.41771 -0.12951 C 0.42639 -0.12905 0.43264 -0.11841 0.43958 -0.11309 C 0.44948 -0.10546 0.46024 -0.09783 0.47118 -0.09297 C 0.47882 -0.08279 0.48663 -0.08233 0.49722 -0.08025 C 0.50399 -0.07655 0.51076 -0.07169 0.51771 -0.06938 C 0.5434 -0.04672 0.58732 -0.06522 0.60955 -0.06568 C 0.61528 -0.06753 0.62048 -0.07054 0.62604 -0.07308 C 0.63385 -0.08141 0.64201 -0.08973 0.65069 -0.09667 C 0.65364 -0.10315 0.65955 -0.11055 0.66423 -0.11494 C 0.66614 -0.11887 0.66962 -0.12165 0.67118 -0.12581 C 0.67292 -0.13043 0.67274 -0.13575 0.67396 -0.14061 C 0.67482 -0.15217 0.67569 -0.16351 0.67656 -0.17507 C 0.67708 -0.18108 0.67795 -0.19334 0.67795 -0.19334 C 0.67743 -0.23381 0.68958 -0.33626 0.64792 -0.36494 C 0.64653 -0.36748 0.64566 -0.37049 0.64375 -0.37234 C 0.64219 -0.37373 0.6401 -0.37303 0.63837 -0.37396 C 0.63194 -0.37766 0.62864 -0.3809 0.62187 -0.38321 C 0.60121 -0.39986 0.5809 -0.40772 0.55746 -0.4142 C 0.50607 -0.41327 0.45521 -0.41351 0.40399 -0.40865 C 0.39826 -0.40495 0.39462 -0.39986 0.38889 -0.39593 C 0.38715 -0.38807 0.38837 -0.38992 0.38212 -0.38321 C 0.37899 -0.37997 0.37257 -0.37396 0.37257 -0.37396 C 0.36996 -0.36887 0.3684 -0.36263 0.36562 -0.35754 C 0.36423 -0.35476 0.3618 -0.35291 0.36024 -0.35037 C 0.35625 -0.34413 0.3526 -0.33511 0.3493 -0.3284 C 0.34583 -0.32146 0.34462 -0.3136 0.34097 -0.30666 C 0.3368 -0.26711 0.33646 -0.27937 0.33958 -0.20976 C 0.33993 -0.2012 0.34357 -0.19403 0.3493 -0.19149 C 0.35434 -0.18131 0.35052 -0.18733 0.36302 -0.17692 C 0.37187 -0.16952 0.36476 -0.17068 0.37257 -0.16605 C 0.38038 -0.16142 0.38906 -0.15888 0.39722 -0.15518 C 0.42986 -0.15657 0.43351 -0.15426 0.45607 -0.1642 C 0.46059 -0.17021 0.45833 -0.16975 0.46163 -0.16975 " pathEditMode="relative" ptsTypes="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7467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Places To Go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moscow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171950" y="381000"/>
            <a:ext cx="4972050" cy="36334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876800" y="762000"/>
            <a:ext cx="266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n>
                  <a:solidFill>
                    <a:schemeClr val="bg1"/>
                  </a:solidFill>
                </a:ln>
              </a:rPr>
              <a:t>Moscow, Russia</a:t>
            </a:r>
            <a:endParaRPr lang="en-US" sz="2400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6" name="Picture 5" descr="10st_isaacs_cathedral_st_petersburg_russia_photo_go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2057400"/>
            <a:ext cx="2813539" cy="3657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685800" y="2438400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n>
                  <a:solidFill>
                    <a:schemeClr val="bg1"/>
                  </a:solidFill>
                </a:ln>
              </a:rPr>
              <a:t>St. Petersburg, Russia</a:t>
            </a:r>
            <a:endParaRPr lang="en-US" sz="2400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8" name="Picture 7" descr="afda3da4409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5800" y="4403969"/>
            <a:ext cx="3657600" cy="245403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181600" y="46482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n>
                  <a:solidFill>
                    <a:schemeClr val="bg1"/>
                  </a:solidFill>
                </a:ln>
              </a:rPr>
              <a:t>Sochi, Russia</a:t>
            </a:r>
            <a:endParaRPr lang="en-US" sz="2400" dirty="0">
              <a:ln>
                <a:solidFill>
                  <a:schemeClr val="bg1"/>
                </a:solidFill>
              </a:ln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39593E-6 C 0.00451 -0.01827 -0.00122 0.00648 0.0026 -0.04024 C 0.00382 -0.0562 0.01076 -0.07123 0.01771 -0.08395 C 0.02066 -0.09574 0.025 -0.10985 0.03142 -0.11887 C 0.03437 -0.13067 0.03975 -0.13784 0.04514 -0.14801 C 0.04913 -0.15518 0.04948 -0.16304 0.05607 -0.16605 C 0.06562 -0.17854 0.07326 -0.19126 0.08211 -0.20444 C 0.08767 -0.213 0.08576 -0.20745 0.09305 -0.21739 C 0.10017 -0.22664 0.10711 -0.24052 0.11632 -0.2463 C 0.12066 -0.25509 0.11736 -0.25116 0.12725 -0.25555 C 0.12864 -0.25624 0.13142 -0.2574 0.13142 -0.2574 C 0.14809 -0.25671 0.16701 -0.25925 0.1835 -0.25185 C 0.18958 -0.24584 0.19444 -0.24445 0.20139 -0.24121 C 0.20677 -0.23543 0.20955 -0.23034 0.21632 -0.22803 C 0.22239 -0.21994 0.22743 -0.213 0.23281 -0.20444 C 0.23576 -0.20005 0.24097 -0.18987 0.24097 -0.18987 C 0.24305 -0.18201 0.24722 -0.1753 0.25069 -0.1679 C 0.25139 -0.16466 0.2533 -0.15472 0.2533 -0.15148 C 0.2533 -0.12835 0.25399 -0.105 0.25208 -0.0821 C 0.25052 -0.06314 0.22448 -0.05412 0.21371 -0.04926 C 0.15382 -0.05111 0.16892 -0.03839 0.14236 -0.06383 C 0.13784 -0.07285 0.14045 -0.06591 0.13836 -0.0784 C 0.1375 -0.08326 0.13559 -0.09297 0.13559 -0.09297 C 0.13611 -0.11263 0.13628 -0.13205 0.13698 -0.15148 C 0.1375 -0.16559 0.13628 -0.16235 0.14236 -0.1679 C 0.14878 -0.18062 0.14514 -0.17646 0.15208 -0.1827 C 0.16284 -0.18016 0.16423 -0.17438 0.17396 -0.1679 C 0.18073 -0.15634 0.18854 -0.15402 0.19444 -0.14246 C 0.19357 -0.10985 0.20573 -0.0784 0.1835 -0.0858 C 0.17951 -0.0895 0.17534 -0.09135 0.17118 -0.09505 C 0.17066 -0.09667 0.17014 -0.09852 0.16979 -0.1006 C 0.16927 -0.10291 0.16892 -0.10523 0.1684 -0.10777 C 0.16753 -0.1117 0.16562 -0.11887 0.16562 -0.11887 C 0.16632 -0.14015 0.16215 -0.16489 0.17673 -0.17715 C 0.21232 -0.17322 0.20017 -0.17854 0.21493 -0.1716 C 0.21597 -0.17044 0.2217 -0.16327 0.22187 -0.1605 C 0.22361 -0.13367 0.20555 -0.12604 0.19166 -0.11494 C 0.1776 -0.1161 0.16336 -0.1161 0.1493 -0.11887 C 0.14149 -0.12003 0.13368 -0.12743 0.12604 -0.12974 C 0.10955 -0.14061 0.12482 -0.12835 0.11232 -0.14408 C 0.10625 -0.15171 0.09861 -0.15749 0.09305 -0.16605 C 0.07777 -0.18941 0.0625 -0.21323 0.04375 -0.23173 C 0.04201 -0.23728 0.04097 -0.24329 0.03836 -0.24815 C 0.03507 -0.25439 0.02951 -0.25833 0.02604 -0.26457 C 0.02361 -0.27428 0.01961 -0.28215 0.01771 -0.29209 C 0.01823 -0.30735 0.01788 -0.32262 0.01909 -0.33765 C 0.02014 -0.35037 0.02951 -0.3624 0.03559 -0.37049 C 0.04218 -0.37928 0.046 -0.38807 0.0533 -0.39593 C 0.07031 -0.4142 0.08941 -0.42808 0.10677 -0.44519 C 0.11076 -0.44912 0.11371 -0.45444 0.11753 -0.45814 C 0.13611 -0.47549 0.14427 -0.48057 0.16701 -0.48913 C 0.17152 -0.49098 0.18073 -0.49445 0.18073 -0.49445 C 0.19948 -0.49329 0.21823 -0.4926 0.23698 -0.49098 C 0.2401 -0.49075 0.24357 -0.49098 0.24652 -0.48913 C 0.24809 -0.48821 0.26632 -0.47155 0.27118 -0.46716 C 0.29809 -0.44265 0.33385 -0.42969 0.35208 -0.39061 C 0.36319 -0.32216 0.32205 -0.26711 0.28906 -0.22456 C 0.27257 -0.20305 0.26093 -0.18108 0.24236 -0.16443 C 0.18871 -0.11517 0.13246 -0.07932 0.0684 -0.06198 C 0.01909 -0.06406 -0.00452 -0.05897 -0.04393 -0.07493 C -0.05157 -0.08117 -0.05816 -0.08649 -0.06441 -0.09505 C -0.06823 -0.1154 -0.06598 -0.12974 -0.05625 -0.14408 C -0.05434 -0.14732 -0.0533 -0.15171 -0.0507 -0.15356 C -0.04601 -0.15634 -0.04063 -0.15587 -0.03559 -0.15703 C -0.00469 -0.19033 0.04323 -0.18548 0.08073 -0.18825 C 0.10364 -0.18733 0.12656 -0.18895 0.1493 -0.18617 C 0.1533 -0.18571 0.16024 -0.17877 0.16024 -0.17877 C 0.15937 -0.16744 0.15902 -0.14477 0.15468 -0.13136 C 0.14461 -0.10106 0.1243 -0.07724 0.10677 -0.05481 C 0.0934 -0.0377 0.08524 -0.02544 0.07118 -0.01272 C 0.06458 -0.00694 0.06198 -0.00139 0.05468 0.00185 C 0.05816 -0.02105 0.05295 0.00393 0.06024 -0.01272 C 0.06753 -0.02937 0.05573 -0.01179 0.06441 -0.02567 C 0.06684 -0.0296 0.06875 -0.03446 0.07118 -0.03839 C 0.07222 -0.04001 0.07691 -0.04117 0.07534 -0.04209 C 0.07326 -0.04348 0.07066 -0.04117 0.0684 -0.04024 C 0.05486 -0.03538 0.05694 -0.03307 0.04097 -0.03099 C 0.02257 -0.02521 0.00555 -0.01873 -0.01233 -0.01087 C -0.01372 -0.01018 -0.00973 -0.01203 -0.00834 -0.01272 C -0.00591 -0.01388 -0.00365 -0.01526 -0.00139 -0.01642 C 0.00139 -0.01781 0.00399 -0.01896 0.00677 -0.02012 C 0.00816 -0.02081 0.01093 -0.02197 0.01093 -0.02197 C 0.01753 -0.02798 0.01458 -0.02636 0.01232 -0.02012 C 0.01163 -0.01827 0.01198 -0.01596 0.01093 -0.01457 C 0.00902 -0.01203 0.00347 -0.01272 0.00139 -0.01272 " pathEditMode="relative" ptsTypes="ffffffffffffffffffffffffffffffffffffffffffffffffffffffffffffffffffffffffffffffffffffA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72222E-6 4.56984E-6 C 0.02534 -0.01457 0.17744 -0.09968 0.20556 -0.12951 C 0.23369 -0.15934 0.1908 -0.17368 0.16858 -0.17877 C 0.14636 -0.18386 0.05591 -0.19496 0.07257 -0.1605 C 0.08924 -0.12604 0.26615 -0.01596 0.26858 0.02729 C 0.27101 0.071 0.12084 0.10361 0.08768 0.10037 C 0.05452 0.09713 0.04619 0.03122 0.06997 0.00717 C 0.09375 -0.01642 0.19219 -0.01226 0.23021 -0.04186 C 0.26823 -0.07146 0.32327 -0.14501 0.29862 -0.16952 C 0.27396 -0.19403 0.12847 -0.2611 0.0823 -0.18964 C 0.03611 -0.11818 0.00868 0.12326 0.02187 0.25925 C 0.03506 0.395 0.16112 0.63159 0.16164 0.62604 C 0.16216 0.62049 0.03194 0.31221 0.02465 0.22618 C 0.01736 0.14061 0.11303 0.1561 0.11789 0.11147 C 0.12274 0.06684 0.0731 -0.02336 0.05348 -0.04186 C 0.03385 -0.06036 -0.02535 0.01457 -9.72222E-6 4.56984E-6 Z " pathEditMode="relative" ptsTypes="aaaaaaaaaaaaaaaa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7 -0.01332  0.014 -0.02797  0.021 -0.04662  C 0.04 -0.09991  0.045 -0.15186  0.031 -0.15985  C 0.017 -0.16918  -0.01 -0.13188  -0.029 -0.07859  C -0.039 -0.05062  -0.045 -0.02398  -0.047 -0.004  C -0.05 0.01199  -0.051 0.02797  -0.051 0.04662  C -0.051 0.10657  -0.038 0.15586  -0.023 0.15586  C -0.008 0.15586  0.005 0.10657  0.005 0.04662  C 0.005 0.01865  0.002 -0.00799  -0.003 -0.02664  C -0.005 -0.04263  -0.01 -0.05994  -0.016 -0.07726  C -0.036 -0.13188  -0.063 -0.16918  -0.077 -0.15985  C -0.091 -0.15053  -0.086 -0.09991  -0.066 -0.04529  C -0.058 -0.01998  -0.047 0.00133  -0.036 0.01599  C -0.028 0.02931  -0.019 0.0413  -0.007 0.05328  C 0.029 0.09191  0.065 0.10923  0.075 0.09325  C 0.084 0.07726  0.064 0.0333  0.028 -0.004  C 0.013 -0.01998  -0.003 -0.03197  -0.016 -0.03996  C -0.028 -0.04796  -0.043 -0.05462  -0.059 -0.05861  C -0.103 -0.07193  -0.141 -0.06794  -0.144 -0.04662  C -0.148 -0.02664  -0.115 0  -0.071 0.01332  C -0.051 0.01865  -0.032 0.02131  -0.017 0.01998  C -0.004 0.01998  0.01 0.01732  0.025 0.01332  C 0.069 0  0.102 -0.02797  0.098 -0.04796  C 0.095 -0.06794  0.057 -0.07327  0.013 -0.05994  C -0.008 -0.05328  -0.027 -0.04396  -0.04 -0.0333  C -0.051 -0.02531  -0.062 -0.01599  -0.074 -0.004  C -0.109 0.03463  -0.13 0.07726  -0.12 0.09325  C -0.111 0.10923  -0.074 0.09191  -0.039 0.05462  C -0.022 0.03597  -0.008 0.01732  0 0  Z" pathEditMode="relative" ptsTypes="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Things To Do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" name="Picture 2" descr="tretiakovskaya-galle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47800"/>
            <a:ext cx="5391335" cy="403860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85800" y="3886200"/>
            <a:ext cx="350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>
                  <a:solidFill>
                    <a:schemeClr val="bg1"/>
                  </a:solidFill>
                </a:ln>
              </a:rPr>
              <a:t>Tretyakov</a:t>
            </a:r>
            <a:r>
              <a:rPr lang="en-US" sz="2400" b="1" dirty="0" smtClean="0"/>
              <a:t> </a:t>
            </a:r>
            <a:r>
              <a:rPr lang="en-US" sz="2400" b="1" dirty="0" smtClean="0">
                <a:ln>
                  <a:solidFill>
                    <a:schemeClr val="bg1"/>
                  </a:solidFill>
                </a:ln>
              </a:rPr>
              <a:t>Gallery</a:t>
            </a:r>
            <a:r>
              <a:rPr lang="en-US" sz="2400" dirty="0" smtClean="0"/>
              <a:t> </a:t>
            </a:r>
            <a:r>
              <a:rPr lang="en-US" sz="2400" dirty="0" smtClean="0">
                <a:ln>
                  <a:solidFill>
                    <a:schemeClr val="bg1"/>
                  </a:solidFill>
                </a:ln>
              </a:rPr>
              <a:t>in</a:t>
            </a:r>
            <a:r>
              <a:rPr lang="en-US" sz="2400" dirty="0" smtClean="0"/>
              <a:t> </a:t>
            </a:r>
            <a:r>
              <a:rPr lang="en-US" sz="2400" b="1" dirty="0" smtClean="0">
                <a:ln>
                  <a:solidFill>
                    <a:schemeClr val="bg1"/>
                  </a:solidFill>
                </a:ln>
              </a:rPr>
              <a:t>Lavrushinsky</a:t>
            </a:r>
            <a:r>
              <a:rPr lang="en-US" sz="2400" b="1" dirty="0" smtClean="0"/>
              <a:t> </a:t>
            </a:r>
            <a:r>
              <a:rPr lang="en-US" sz="2400" b="1" dirty="0" smtClean="0">
                <a:ln>
                  <a:solidFill>
                    <a:schemeClr val="bg1"/>
                  </a:solidFill>
                </a:ln>
              </a:rPr>
              <a:t>Lane</a:t>
            </a:r>
          </a:p>
          <a:p>
            <a:r>
              <a:rPr lang="en-US" b="1" dirty="0" smtClean="0">
                <a:ln>
                  <a:solidFill>
                    <a:schemeClr val="bg1"/>
                  </a:solidFill>
                </a:ln>
              </a:rPr>
              <a:t>This is an Art Museum in Moscow</a:t>
            </a:r>
            <a:endParaRPr lang="en-US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5" name="Picture 4" descr="Fountains-at-the-Peterhof-Pala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3276600"/>
            <a:ext cx="4470400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181600" y="41148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n>
                  <a:solidFill>
                    <a:schemeClr val="bg1"/>
                  </a:solidFill>
                </a:ln>
              </a:rPr>
              <a:t>You can visit the </a:t>
            </a:r>
            <a:r>
              <a:rPr lang="en-US" sz="2400" b="1" dirty="0" err="1" smtClean="0">
                <a:ln>
                  <a:solidFill>
                    <a:schemeClr val="bg1"/>
                  </a:solidFill>
                </a:ln>
              </a:rPr>
              <a:t>Peterhof</a:t>
            </a:r>
            <a:r>
              <a:rPr lang="en-US" sz="2400" b="1" dirty="0" smtClean="0">
                <a:ln>
                  <a:solidFill>
                    <a:schemeClr val="bg1"/>
                  </a:solidFill>
                </a:ln>
              </a:rPr>
              <a:t> Palace and Garden</a:t>
            </a:r>
            <a:endParaRPr lang="en-US" sz="2400" b="1" dirty="0">
              <a:ln>
                <a:solidFill>
                  <a:schemeClr val="bg1"/>
                </a:solidFill>
              </a:ln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64477E-6 C 0.02882 -0.0481 0.05782 -0.09621 0.07396 -0.16258 C 0.09011 -0.22895 0.14046 -0.32909 0.09723 -0.39778 C 0.054 -0.46647 -0.10763 -0.57632 -0.18506 -0.57493 C -0.2625 -0.57354 -0.37899 -0.44658 -0.36718 -0.38876 C -0.35538 -0.33094 -0.17725 -0.20421 -0.11371 -0.22826 C -0.05034 -0.25231 0.06719 -0.46924 0.01372 -0.53284 C -0.03975 -0.59644 -0.31961 -0.6309 -0.43437 -0.60962 C -0.54913 -0.58834 -0.69409 -0.46022 -0.67534 -0.40518 C -0.65659 -0.35014 -0.43784 -0.31337 -0.32222 -0.27937 C -0.20642 -0.24537 -0.02586 -0.26041 0.0191 -0.20074 C 0.06407 -0.14107 -0.04982 0.03908 -0.05225 0.0784 C -0.05434 0.11772 -0.0026 0.04394 0.00539 0.03469 C 0.01337 0.02544 0.00816 0.02636 -0.00416 0.02359 C -0.01649 0.02081 -0.06111 0.02521 -0.06875 0.01827 C -0.07604 0.01133 -0.05538 -0.01619 -0.0493 -0.01827 C -0.04322 -0.02035 -0.04513 0.00069 -0.03177 0.00532 C -0.01822 0.00994 0.02848 0.00833 0.03143 0.00902 C 0.03438 0.00971 -0.00364 0.00601 -0.01371 0.00902 C -0.02378 0.01203 -0.03246 0.02914 -0.02881 0.02729 C -0.02517 0.02544 0.00521 0.00093 0.00816 -0.00185 C 0.01112 -0.00462 -0.00625 0.0074 -0.01111 0.01087 C -0.01597 0.01434 -0.02586 0.01526 -0.02065 0.01827 C -0.01545 0.02128 -0.04062 -0.02821 0.02049 0.02914 C 0.0816 0.08649 0.35313 0.35708 0.34636 0.36309 C 0.33976 0.3691 0.04445 0.1265 -0.01927 0.06568 C -0.08298 0.00486 -0.03906 0.00601 -0.03593 -0.00185 C -0.03246 -0.00971 -0.00416 0.01688 -4.72222E-6 0.01827 C 0.00417 0.01966 -0.00347 0.01341 -0.01111 0.00717 " pathEditMode="relative" ptsTypes="aaaaaaaaaaaaaaaaaaaaaaaaaaaaA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ussia_tempera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334000" cy="32749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0" y="0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+mj-lt"/>
              </a:rPr>
              <a:t>What to Wear</a:t>
            </a:r>
            <a:endParaRPr lang="en-US" sz="4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2004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temperature can cold in Russia, be prepared to bundle up!.0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04800" y="1447800"/>
            <a:ext cx="5486400" cy="3048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457200" y="2057400"/>
            <a:ext cx="5181600" cy="762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67400" y="762000"/>
            <a:ext cx="2057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Warmest places in Russia with an average temperature of just greater than 10 degrees C or 50 degrees F which is below the average in Pittsburgh which is around 60 degrees 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17" name="Picture 16" descr="m19k_blk_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2800" y="4191000"/>
            <a:ext cx="1693333" cy="18288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 rot="10800000" flipV="1">
            <a:off x="4800600" y="35052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People in Russia tend to wear fur clothing.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1" name="Picture 20" descr="imagesCA0P5KG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838700"/>
            <a:ext cx="2266950" cy="20193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209800" y="45720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Russians have a unique dressing style.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2" name="Picture 11" descr="imagesCA3S0EJ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105400" y="4467226"/>
            <a:ext cx="1914525" cy="2390774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7 -0.01332  0.014 -0.02797  0.021 -0.04662  C 0.04 -0.09991  0.045 -0.15186  0.031 -0.15985  C 0.017 -0.16918  -0.01 -0.13188  -0.029 -0.07859  C -0.039 -0.05062  -0.045 -0.02398  -0.047 -0.004  C -0.05 0.01199  -0.051 0.02797  -0.051 0.04662  C -0.051 0.10657  -0.038 0.15586  -0.023 0.15586  C -0.008 0.15586  0.005 0.10657  0.005 0.04662  C 0.005 0.01865  0.002 -0.00799  -0.003 -0.02664  C -0.005 -0.04263  -0.01 -0.05994  -0.016 -0.07726  C -0.036 -0.13188  -0.063 -0.16918  -0.077 -0.15985  C -0.091 -0.15053  -0.086 -0.09991  -0.066 -0.04529  C -0.058 -0.01998  -0.047 0.00133  -0.036 0.01599  C -0.028 0.02931  -0.019 0.0413  -0.007 0.05328  C 0.029 0.09191  0.065 0.10923  0.075 0.09325  C 0.084 0.07726  0.064 0.0333  0.028 -0.004  C 0.013 -0.01998  -0.003 -0.03197  -0.016 -0.03996  C -0.028 -0.04796  -0.043 -0.05462  -0.059 -0.05861  C -0.103 -0.07193  -0.141 -0.06794  -0.144 -0.04662  C -0.148 -0.02664  -0.115 0  -0.071 0.01332  C -0.051 0.01865  -0.032 0.02131  -0.017 0.01998  C -0.004 0.01998  0.01 0.01732  0.025 0.01332  C 0.069 0  0.102 -0.02797  0.098 -0.04796  C 0.095 -0.06794  0.057 -0.07327  0.013 -0.05994  C -0.008 -0.05328  -0.027 -0.04396  -0.04 -0.0333  C -0.051 -0.02531  -0.062 -0.01599  -0.074 -0.004  C -0.109 0.03463  -0.13 0.07726  -0.12 0.09325  C -0.111 0.10923  -0.074 0.09191  -0.039 0.05462  C -0.022 0.03597  -0.008 0.01732  0 0  Z" pathEditMode="relative" ptsTypes=""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31267E-6 C 0.00694 -0.01342 0.01406 -0.02799 0.02101 -0.04672 C 0.03993 -0.09991 0.04497 -0.15194 0.03108 -0.15981 C 0.01701 -0.16929 -0.01007 -0.13182 -0.02899 -0.07863 C -0.03906 -0.05065 -0.04497 -0.02405 -0.04705 -0.00393 C -0.05 0.01202 -0.05104 0.02798 -0.05104 0.04671 C -0.05104 0.10661 -0.03802 0.15587 -0.02292 0.15587 C -0.00799 0.15587 0.00503 0.10661 0.00503 0.04671 C 0.00503 0.01873 0.00208 -0.0081 -0.00295 -0.0266 C -0.00503 -0.04256 -0.01007 -0.0599 -0.01597 -0.07725 C -0.03594 -0.13182 -0.06302 -0.16929 -0.07708 -0.15981 C -0.09097 -0.15056 -0.08594 -0.09991 -0.06597 -0.04533 C -0.05799 -0.01989 -0.04705 0.00139 -0.03594 0.01596 C -0.02795 0.02937 -0.01892 0.04139 -0.00694 0.05319 C 0.02899 0.09181 0.06493 0.10916 0.075 0.0932 C 0.08403 0.07724 0.06406 0.0333 0.02795 -0.00393 C 0.01302 -0.01989 -0.00295 -0.03192 -0.01597 -0.04001 C -0.02795 -0.04787 -0.04306 -0.05458 -0.05903 -0.05851 C -0.10295 -0.07193 -0.14097 -0.06799 -0.14392 -0.04672 C -0.14792 -0.0266 -0.11493 2.31267E-6 -0.07101 0.01341 C -0.05104 0.01873 -0.03194 0.02127 -0.01701 0.01989 C -0.00399 0.01989 0.01007 0.01734 0.025 0.01341 C 0.06892 2.31267E-6 0.10208 -0.02799 0.09792 -0.04787 C 0.09497 -0.06799 0.05694 -0.07331 0.01302 -0.0599 C -0.00799 -0.05319 -0.02708 -0.04394 -0.03993 -0.0333 C -0.05104 -0.02521 -0.06198 -0.01596 -0.07396 -0.00393 C -0.10903 0.03469 -0.13003 0.07724 -0.11997 0.0932 C -0.11094 0.10916 -0.07396 0.09181 -0.03906 0.05458 C -0.02205 0.03608 -0.00799 0.01734 0 2.31267E-6 Z " pathEditMode="relative" rAng="0" ptsTypes="fffffffffffffffffffffffffffff">
                                      <p:cBhvr>
                                        <p:cTn id="4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" y="-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4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533400"/>
            <a:ext cx="2743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+mj-lt"/>
              </a:rPr>
              <a:t>Currency</a:t>
            </a:r>
            <a:endParaRPr lang="en-US" sz="4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5800" y="533400"/>
            <a:ext cx="335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 Russian ruble = 0.0335 US dollars  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905000"/>
            <a:ext cx="342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Ruble is the Russian currency.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5" name="Picture 4" descr="untitl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941028"/>
            <a:ext cx="3352800" cy="3916972"/>
          </a:xfrm>
          <a:prstGeom prst="rect">
            <a:avLst/>
          </a:prstGeom>
        </p:spPr>
      </p:pic>
      <p:pic>
        <p:nvPicPr>
          <p:cNvPr id="6" name="Picture 5" descr="ruble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1828800"/>
            <a:ext cx="4050820" cy="1752600"/>
          </a:xfrm>
          <a:prstGeom prst="rect">
            <a:avLst/>
          </a:prstGeom>
        </p:spPr>
      </p:pic>
      <p:pic>
        <p:nvPicPr>
          <p:cNvPr id="7" name="Picture 6" descr="imagesCAGX22M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71090" y="4800600"/>
            <a:ext cx="3972910" cy="20574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4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5.55042E-7 C 0.00955 0.01827 0.00608 0.04464 -0.00798 0.05759 C -0.02274 0.07077 -0.04218 0.06591 -0.0519 0.04718 C -0.06163 0.02868 -0.08107 0.02405 -0.09496 0.03677 C -0.10902 0.04972 -0.11267 0.07539 -0.10312 0.09413 C -0.09322 0.11309 -0.09687 0.13876 -0.11093 0.15171 C -0.12482 0.16443 -0.14427 0.15958 -0.15399 0.1413 C -0.16371 0.12234 -0.18298 0.11748 -0.19774 0.13113 C -0.21215 0.14431 -0.21545 0.16998 -0.2059 0.18871 C -0.19618 0.20722 -0.17673 0.21207 -0.16284 0.19912 C -0.14791 0.18594 -0.14427 0.15958 -0.15399 0.1413 C -0.16371 0.12234 -0.16006 0.09644 -0.14618 0.08372 C -0.13211 0.071 -0.11267 0.07539 -0.10312 0.09413 C -0.09322 0.11309 -0.07378 0.11772 -0.05972 0.105 C -0.04583 0.09228 -0.04218 0.06591 -0.0519 0.04718 C -0.06163 0.02868 -0.05798 0.00278 -0.04322 -0.01064 C -0.02916 -0.02359 -0.00972 -0.01896 -4.72222E-6 -5.55042E-7 Z " pathEditMode="relative" rAng="51" ptsTypes="fffffffffffffffff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CA2NLL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7944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4400" y="381000"/>
            <a:ext cx="3429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+mj-lt"/>
              </a:rPr>
              <a:t>Russian Flag</a:t>
            </a:r>
            <a:endParaRPr lang="en-US" sz="4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2514600"/>
            <a:ext cx="3657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three colors represented the coat of arms while depicting Saint George wearing white armor on a a white horse and with a blue cape and shield. The red stands for the red field he was riding through.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2010_Moscow_Victory_Day_Parade-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2438399"/>
            <a:ext cx="4210050" cy="42478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53000" y="160020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Fly over on Moscow for the Victory Day Parade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22757E-6 C 3.33333E-6 0.00023 0.01701 -0.0865 0.01701 -0.08627 C 0.03402 -0.15727 0.06093 -0.18525 0.1 -0.18525 C 0.11996 -0.18525 0.13802 -0.17461 0.15208 -0.15727 C 0.16198 -0.14524 0.17396 -0.13853 0.18698 -0.13853 C 0.21198 -0.13853 0.23298 -0.16259 0.24097 -0.19704 C 0.24097 -0.19681 0.25 -0.23844 0.25 -0.23821 C 0.25 -0.23844 0.23194 -0.15056 0.23194 -0.15033 C 0.21493 -0.08118 0.18802 -0.0532 0.15 -0.0532 C 0.13003 -0.0532 0.11093 -0.06383 0.096 -0.08257 C 0.08698 -0.0932 0.075 -0.09991 0.06302 -0.09991 C 0.03802 -0.09991 0.01701 -0.07586 0.00902 -0.0414 C 0.00902 -0.04117 3.33333E-6 4.22757E-6 3.33333E-6 0.00023 Z " pathEditMode="relative" rAng="0" ptsTypes="fffffffffffff">
                                      <p:cBhvr>
                                        <p:cTn id="5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0" dirty="0" smtClean="0">
                <a:solidFill>
                  <a:srgbClr val="FF0000"/>
                </a:solidFill>
              </a:rPr>
              <a:t>Russia PPT BY Connor Lent</a:t>
            </a:r>
          </a:p>
          <a:p>
            <a:pPr algn="ctr"/>
            <a:r>
              <a:rPr lang="en-US" sz="10000" dirty="0" smtClean="0">
                <a:solidFill>
                  <a:srgbClr val="FF0000"/>
                </a:solidFill>
              </a:rPr>
              <a:t>The End</a:t>
            </a:r>
            <a:endParaRPr lang="en-US" sz="1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834 -0.92137 " pathEditMode="relative" ptsTypes="AA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834 -0.92137 " pathEditMode="relative" ptsTypes="AA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178</TotalTime>
  <Words>205</Words>
  <Application>Microsoft Macintosh PowerPoint</Application>
  <PresentationFormat>On-screen Show (4:3)</PresentationFormat>
  <Paragraphs>32</Paragraphs>
  <Slides>8</Slides>
  <Notes>8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Russia</vt:lpstr>
      <vt:lpstr>Slide 2</vt:lpstr>
      <vt:lpstr>Places To Go</vt:lpstr>
      <vt:lpstr>Things To Do</vt:lpstr>
      <vt:lpstr>Slide 5</vt:lpstr>
      <vt:lpstr>Slide 6</vt:lpstr>
      <vt:lpstr>Slide 7</vt:lpstr>
      <vt:lpstr>Slide 8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</dc:title>
  <dc:creator>LCR088</dc:creator>
  <cp:lastModifiedBy>PA Department of Education Classrooms for the Future</cp:lastModifiedBy>
  <cp:revision>21</cp:revision>
  <dcterms:created xsi:type="dcterms:W3CDTF">2012-03-07T18:20:59Z</dcterms:created>
  <dcterms:modified xsi:type="dcterms:W3CDTF">2012-03-07T18:21:50Z</dcterms:modified>
</cp:coreProperties>
</file>